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9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1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6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2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2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7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6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1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7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5812A02F-56BD-411D-8158-AE5CBEA9C689" descr="5812A02F-56BD-411D-8158-AE5CBEA9C6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23" y="1130710"/>
            <a:ext cx="7920354" cy="572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45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Always wear a mask, ensure it covers your nose, mouth, and chin, and that you pinch the nose</a:t>
            </a:r>
            <a:endParaRPr lang="en-US" sz="4000" b="1" dirty="0">
              <a:solidFill>
                <a:schemeClr val="bg1"/>
              </a:soli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94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Leelawadee UI Semilight</vt:lpstr>
      <vt:lpstr>Office Theme</vt:lpstr>
      <vt:lpstr>Always wear a mask, ensure it covers your nose, mouth, and chin, and that you pinch the nose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Always wear a mask, ensire it covers your nose, mouth, and chin, and that you pinch the nose</dc:title>
  <dc:creator>Collette Smart</dc:creator>
  <cp:lastModifiedBy>Collette Smart</cp:lastModifiedBy>
  <cp:revision>3</cp:revision>
  <dcterms:created xsi:type="dcterms:W3CDTF">2020-04-21T14:50:29Z</dcterms:created>
  <dcterms:modified xsi:type="dcterms:W3CDTF">2020-04-21T15:04:18Z</dcterms:modified>
</cp:coreProperties>
</file>